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</p:sldIdLst>
  <p:sldSz cx="12192000" cy="685800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7CBBDD0-4420-4A50-96AB-392F9B97C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65BA403-54B9-4A0B-BC79-028C495C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7" y="761999"/>
            <a:ext cx="7552943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0611C87-92EF-C6B3-4893-F3B7BA6101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7130" y="1298448"/>
            <a:ext cx="6315021" cy="3255264"/>
          </a:xfrm>
        </p:spPr>
        <p:txBody>
          <a:bodyPr>
            <a:normAutofit/>
          </a:bodyPr>
          <a:lstStyle/>
          <a:p>
            <a:r>
              <a:rPr lang="cs-CZ" dirty="0"/>
              <a:t>MIKESKA TZB s.r.o.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3AE0C60-6DF7-0F78-C88E-010EEB62A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54083" y="4670246"/>
            <a:ext cx="6037903" cy="914400"/>
          </a:xfrm>
        </p:spPr>
        <p:txBody>
          <a:bodyPr>
            <a:normAutofit/>
          </a:bodyPr>
          <a:lstStyle/>
          <a:p>
            <a:r>
              <a:rPr lang="cs-CZ" dirty="0"/>
              <a:t>Představení společnosti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C8C6883-513A-4FE8-8B55-7AA2A13A9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912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4861B4C-F309-C798-974B-6FE7B45ED8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177" y="1704445"/>
            <a:ext cx="3458249" cy="3440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505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67CEE8-32C6-93AB-5289-E531E10C1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BF79B1-E026-632C-1DFA-723B2F4DC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Počátek podnikatelské činnosti 1996</a:t>
            </a:r>
          </a:p>
          <a:p>
            <a:r>
              <a:rPr lang="cs-CZ" dirty="0"/>
              <a:t>Zakladatelem pan Pavel Mikeska – vodoinstalatérství a topenářství</a:t>
            </a:r>
          </a:p>
          <a:p>
            <a:r>
              <a:rPr lang="cs-CZ" dirty="0"/>
              <a:t>Pozdější rozšiřování působnosti – povrchová úprava a svařování kovů a dalších materiálů</a:t>
            </a:r>
          </a:p>
          <a:p>
            <a:r>
              <a:rPr lang="cs-CZ" dirty="0"/>
              <a:t>Rozšiřování komplexnosti poskytovaných služeb zákazníkům  - stavební práce</a:t>
            </a:r>
          </a:p>
          <a:p>
            <a:r>
              <a:rPr lang="cs-CZ" dirty="0"/>
              <a:t>Rok 2017 – změna podnikání z fyzické osoby na právnickou a vznik dnešní firmy MIKESKA TZB s.r.o. </a:t>
            </a:r>
          </a:p>
          <a:p>
            <a:r>
              <a:rPr lang="cs-CZ" dirty="0"/>
              <a:t>Postupný přechod vedení na syna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3813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C7C06-B04A-C0FE-DE3F-2B05567DB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Objem prací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355003-82FC-5505-2DB3-E8883A16C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Technické zařízení budov – rozvody specifických médii pro výrobní průmysl</a:t>
            </a:r>
          </a:p>
          <a:p>
            <a:r>
              <a:rPr lang="cs-CZ" dirty="0"/>
              <a:t>Topenářství</a:t>
            </a:r>
          </a:p>
          <a:p>
            <a:r>
              <a:rPr lang="cs-CZ" dirty="0"/>
              <a:t>Montáže kotelen a výměníkových stanic</a:t>
            </a:r>
          </a:p>
          <a:p>
            <a:r>
              <a:rPr lang="cs-CZ" dirty="0"/>
              <a:t>Vodoinstalace</a:t>
            </a:r>
          </a:p>
          <a:p>
            <a:r>
              <a:rPr lang="cs-CZ" dirty="0"/>
              <a:t>Kanalizační/vodovodní přípojky</a:t>
            </a:r>
          </a:p>
          <a:p>
            <a:r>
              <a:rPr lang="cs-CZ" dirty="0"/>
              <a:t>Podtlaková kanalizace</a:t>
            </a:r>
          </a:p>
          <a:p>
            <a:r>
              <a:rPr lang="cs-CZ" dirty="0"/>
              <a:t>Vzduchotechnika budov</a:t>
            </a:r>
          </a:p>
          <a:p>
            <a:r>
              <a:rPr lang="cs-CZ" dirty="0"/>
              <a:t>Svářečské práce- ocel, měď, nerez, plasty</a:t>
            </a:r>
          </a:p>
          <a:p>
            <a:r>
              <a:rPr lang="cs-CZ" dirty="0"/>
              <a:t>Zámečnická práce</a:t>
            </a:r>
          </a:p>
          <a:p>
            <a:r>
              <a:rPr lang="cs-CZ" dirty="0"/>
              <a:t>Výroba filtračních strojů pro průmysl</a:t>
            </a:r>
          </a:p>
          <a:p>
            <a:r>
              <a:rPr lang="cs-CZ" dirty="0"/>
              <a:t>Výstavba a rekonstrukce domů</a:t>
            </a:r>
          </a:p>
          <a:p>
            <a:r>
              <a:rPr lang="cs-CZ" dirty="0"/>
              <a:t>Jádrové vrtání</a:t>
            </a:r>
          </a:p>
          <a:p>
            <a:r>
              <a:rPr lang="cs-CZ" dirty="0"/>
              <a:t>Zemní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256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2A677-ACE7-61BD-2C0E-6F8436C19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Představení společnosti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22D763-FCCC-3D6E-718F-8BB54ADE9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Zaměstnáváme především instalatéry, elektrikáře, zedníky</a:t>
            </a:r>
          </a:p>
          <a:p>
            <a:r>
              <a:rPr lang="cs-CZ" dirty="0"/>
              <a:t>8 zaměstnanců</a:t>
            </a:r>
          </a:p>
          <a:p>
            <a:r>
              <a:rPr lang="cs-CZ" dirty="0"/>
              <a:t>Další spolupráce s firmami a drobnými živnostníky</a:t>
            </a:r>
          </a:p>
          <a:p>
            <a:r>
              <a:rPr lang="cs-CZ" dirty="0"/>
              <a:t>Klademe důraz na kvalitu, preciznost</a:t>
            </a:r>
          </a:p>
          <a:p>
            <a:r>
              <a:rPr lang="cs-CZ" dirty="0"/>
              <a:t>Stabilní společnost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402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85134C-8663-F589-FCA1-918E6BAE4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A34BD3-6095-5A1D-E253-A6562D3A3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TRIVIUM PACKAGING Znojmo</a:t>
            </a:r>
          </a:p>
          <a:p>
            <a:r>
              <a:rPr lang="cs-CZ" dirty="0"/>
              <a:t>TRIVIUM PACKAGING Skřivany</a:t>
            </a:r>
          </a:p>
          <a:p>
            <a:r>
              <a:rPr lang="cs-CZ" dirty="0" err="1"/>
              <a:t>Ardagh</a:t>
            </a:r>
            <a:r>
              <a:rPr lang="cs-CZ" dirty="0"/>
              <a:t> Group – Polsko, Velká Británie …</a:t>
            </a:r>
          </a:p>
          <a:p>
            <a:r>
              <a:rPr lang="cs-CZ" dirty="0"/>
              <a:t>Saint – </a:t>
            </a:r>
            <a:r>
              <a:rPr lang="cs-CZ" dirty="0" err="1"/>
              <a:t>Gobain</a:t>
            </a:r>
            <a:r>
              <a:rPr lang="cs-CZ" dirty="0"/>
              <a:t> ADFORS – Hodonice</a:t>
            </a:r>
          </a:p>
          <a:p>
            <a:r>
              <a:rPr lang="cs-CZ" dirty="0"/>
              <a:t>Obec Božice</a:t>
            </a:r>
          </a:p>
          <a:p>
            <a:r>
              <a:rPr lang="cs-CZ" dirty="0"/>
              <a:t>Moravskoslezské cukrovary </a:t>
            </a:r>
          </a:p>
          <a:p>
            <a:r>
              <a:rPr lang="cs-CZ" dirty="0"/>
              <a:t>EGSTON SYSTEM ELECTRONIC</a:t>
            </a:r>
          </a:p>
          <a:p>
            <a:r>
              <a:rPr lang="cs-CZ" dirty="0"/>
              <a:t>TAMURA</a:t>
            </a:r>
          </a:p>
          <a:p>
            <a:r>
              <a:rPr lang="cs-CZ" dirty="0"/>
              <a:t>Atlas </a:t>
            </a:r>
            <a:r>
              <a:rPr lang="cs-CZ" dirty="0" err="1"/>
              <a:t>Copco</a:t>
            </a:r>
            <a:endParaRPr lang="cs-CZ" dirty="0"/>
          </a:p>
          <a:p>
            <a:r>
              <a:rPr lang="cs-CZ" dirty="0"/>
              <a:t>PKS stavby</a:t>
            </a:r>
          </a:p>
          <a:p>
            <a:r>
              <a:rPr lang="cs-CZ" dirty="0" err="1"/>
              <a:t>Firesta</a:t>
            </a:r>
            <a:r>
              <a:rPr lang="cs-CZ" dirty="0"/>
              <a:t>, </a:t>
            </a:r>
            <a:r>
              <a:rPr lang="cs-CZ" dirty="0" err="1"/>
              <a:t>Hochtief</a:t>
            </a:r>
            <a:r>
              <a:rPr lang="cs-CZ" dirty="0"/>
              <a:t> …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910395-73E2-AB6E-4997-BFE8ECABB9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270" y="2060792"/>
            <a:ext cx="2582629" cy="77668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EEE1D17-42FA-8C13-927B-7AE9FBC96D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0077" y="3925097"/>
            <a:ext cx="1765813" cy="85548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843EE45E-0844-3A5A-BE99-A93F89FB4F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4425" y="3649049"/>
            <a:ext cx="2143125" cy="1752512"/>
          </a:xfrm>
          <a:prstGeom prst="rect">
            <a:avLst/>
          </a:prstGeom>
        </p:spPr>
      </p:pic>
      <p:pic>
        <p:nvPicPr>
          <p:cNvPr id="11" name="Obrázek 10" descr="Obsah obrázku text, klipart&#10;&#10;Popis byl vytvořen automaticky">
            <a:extLst>
              <a:ext uri="{FF2B5EF4-FFF2-40B4-BE49-F238E27FC236}">
                <a16:creationId xmlns:a16="http://schemas.microsoft.com/office/drawing/2014/main" id="{155B0DAA-0C29-1164-B8C6-5570E7BF0E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66905" y="558143"/>
            <a:ext cx="2066925" cy="552450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8C92E819-2647-0A08-7E6B-A101FB1846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88259" y="4922644"/>
            <a:ext cx="2143126" cy="1204164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AEDAAF57-27B5-A094-955A-0DACFD800D1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15077" y="2990458"/>
            <a:ext cx="1905000" cy="838200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568F3481-59E6-4A8F-C659-6A5D1AEE4B9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100367" y="1246129"/>
            <a:ext cx="2413190" cy="53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215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2B02AB-DCA8-DE50-B5BF-E2E93C890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zakázek v zahraničí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7E1143-AA50-E3FE-487A-672F38950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Polsko – rozšíření výrobního závodu</a:t>
            </a:r>
          </a:p>
          <a:p>
            <a:r>
              <a:rPr lang="cs-CZ" dirty="0"/>
              <a:t>Velká Británie – rozvody specifických médií</a:t>
            </a:r>
          </a:p>
          <a:p>
            <a:r>
              <a:rPr lang="cs-CZ" dirty="0"/>
              <a:t>Francie – zámečnická výroba - dopravníky</a:t>
            </a:r>
          </a:p>
          <a:p>
            <a:r>
              <a:rPr lang="cs-CZ" dirty="0"/>
              <a:t>USA – zámečnická výroba –postřikové tyče</a:t>
            </a:r>
          </a:p>
          <a:p>
            <a:r>
              <a:rPr lang="cs-CZ" dirty="0"/>
              <a:t>Slovensko – rozvody chlazení, výměníkové stanice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0874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2EB1E2-DDCD-5842-B9BA-8DE10684E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Záměr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8FB89A-50E0-28F5-EFC9-4F4726697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Stavba skladovací haly – pro investory Saint </a:t>
            </a:r>
            <a:r>
              <a:rPr lang="cs-CZ" dirty="0" err="1"/>
              <a:t>Gobain</a:t>
            </a:r>
            <a:r>
              <a:rPr lang="cs-CZ" dirty="0"/>
              <a:t>, Trivium </a:t>
            </a:r>
            <a:r>
              <a:rPr lang="cs-CZ" dirty="0" err="1"/>
              <a:t>Packaging</a:t>
            </a:r>
            <a:r>
              <a:rPr lang="cs-CZ" dirty="0"/>
              <a:t>, </a:t>
            </a:r>
            <a:r>
              <a:rPr lang="cs-CZ" dirty="0" err="1"/>
              <a:t>Egston</a:t>
            </a:r>
            <a:endParaRPr lang="cs-CZ" dirty="0"/>
          </a:p>
          <a:p>
            <a:r>
              <a:rPr lang="cs-CZ" dirty="0"/>
              <a:t>Stavba skladovací haly pro naše účely</a:t>
            </a:r>
          </a:p>
          <a:p>
            <a:r>
              <a:rPr lang="cs-CZ"/>
              <a:t>Drobná výroba</a:t>
            </a:r>
            <a:endParaRPr lang="cs-CZ" dirty="0"/>
          </a:p>
          <a:p>
            <a:r>
              <a:rPr lang="cs-CZ" dirty="0"/>
              <a:t>Výsadba porostu v oblasti mezi hřbitovem a skladovací halou</a:t>
            </a:r>
          </a:p>
          <a:p>
            <a:r>
              <a:rPr lang="cs-CZ" dirty="0"/>
              <a:t>Pracovní příležitost – obsluha haly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159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B5930C-2558-2F94-4B0E-1F91333E1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52" y="1128408"/>
            <a:ext cx="2947482" cy="4601183"/>
          </a:xfrm>
        </p:spPr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9B1B39-0163-C51B-04CB-A4A31DAAB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200" dirty="0"/>
              <a:t>DĚKUJEME ZA POZORNOST</a:t>
            </a:r>
          </a:p>
        </p:txBody>
      </p:sp>
    </p:spTree>
    <p:extLst>
      <p:ext uri="{BB962C8B-B14F-4D97-AF65-F5344CB8AC3E}">
        <p14:creationId xmlns:p14="http://schemas.microsoft.com/office/powerpoint/2010/main" val="3247403983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105</TotalTime>
  <Words>259</Words>
  <Application>Microsoft Office PowerPoint</Application>
  <PresentationFormat>Širokoúhlá obrazovka</PresentationFormat>
  <Paragraphs>55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Corbel</vt:lpstr>
      <vt:lpstr>Wingdings 2</vt:lpstr>
      <vt:lpstr>Rámeček</vt:lpstr>
      <vt:lpstr>MIKESKA TZB s.r.o.</vt:lpstr>
      <vt:lpstr>Historie</vt:lpstr>
      <vt:lpstr>Objem prací</vt:lpstr>
      <vt:lpstr>Představení společnosti</vt:lpstr>
      <vt:lpstr>Reference</vt:lpstr>
      <vt:lpstr>Realizace zakázek v zahraničí</vt:lpstr>
      <vt:lpstr>Záměr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MIKESKA TZB s.r.o.</dc:title>
  <dc:creator>Mikeska TZB</dc:creator>
  <cp:lastModifiedBy>Mikeska TZB</cp:lastModifiedBy>
  <cp:revision>6</cp:revision>
  <cp:lastPrinted>2023-03-03T14:46:39Z</cp:lastPrinted>
  <dcterms:created xsi:type="dcterms:W3CDTF">2023-02-20T15:20:45Z</dcterms:created>
  <dcterms:modified xsi:type="dcterms:W3CDTF">2023-03-03T15:58:52Z</dcterms:modified>
</cp:coreProperties>
</file>